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61" r:id="rId4"/>
    <p:sldId id="264" r:id="rId5"/>
    <p:sldId id="268" r:id="rId6"/>
    <p:sldId id="258" r:id="rId7"/>
    <p:sldId id="265" r:id="rId8"/>
    <p:sldId id="260" r:id="rId9"/>
    <p:sldId id="266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1AE749-617C-EAF1-D3DE-8506781C5E2C}" v="224" dt="2021-04-09T00:45:42.141"/>
    <p1510:client id="{68B0C364-6D58-481A-47F7-52034A8FBD6B}" v="368" dt="2021-04-01T17:35:04.659"/>
    <p1510:client id="{BADBD96A-0CE1-463B-9410-0A76DB10B17B}" v="533" dt="2021-03-30T17:46:40.125"/>
    <p1510:client id="{CBD960D0-6369-7DDE-91CE-D5FCFF6EBF94}" v="215" dt="2021-04-01T16:36:53.483"/>
    <p1510:client id="{EAFFBD45-1B34-A739-39AD-1172CFFA2436}" v="380" dt="2021-04-01T16:45:55.9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DC8150-ED40-4717-B873-171306DD8BCB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AF1A523E-7BC7-4639-AF2C-1D6185B7A803}">
      <dgm:prSet/>
      <dgm:spPr/>
      <dgm:t>
        <a:bodyPr/>
        <a:lstStyle/>
        <a:p>
          <a:pPr rtl="0"/>
          <a:r>
            <a:rPr lang="pt-BR"/>
            <a:t>-Usuário - CPF , nome, tag, senha, reputação, e-mail</a:t>
          </a:r>
          <a:r>
            <a:rPr lang="pt-BR">
              <a:latin typeface="Avenir Next LT Pro"/>
            </a:rPr>
            <a:t> e currículo</a:t>
          </a:r>
          <a:endParaRPr lang="en-US"/>
        </a:p>
      </dgm:t>
    </dgm:pt>
    <dgm:pt modelId="{BBFC38DD-7F0B-49DA-A69B-FE820002F4C0}" type="parTrans" cxnId="{0D97F5C4-BE27-4673-BD47-9DA3265F9726}">
      <dgm:prSet/>
      <dgm:spPr/>
      <dgm:t>
        <a:bodyPr/>
        <a:lstStyle/>
        <a:p>
          <a:endParaRPr lang="en-US"/>
        </a:p>
      </dgm:t>
    </dgm:pt>
    <dgm:pt modelId="{45E2ED5D-6CB7-4517-B243-15DBDC577EAF}" type="sibTrans" cxnId="{0D97F5C4-BE27-4673-BD47-9DA3265F9726}">
      <dgm:prSet/>
      <dgm:spPr/>
      <dgm:t>
        <a:bodyPr/>
        <a:lstStyle/>
        <a:p>
          <a:endParaRPr lang="en-US"/>
        </a:p>
      </dgm:t>
    </dgm:pt>
    <dgm:pt modelId="{BEDDB125-6833-44BA-8BDD-675BE3D346BC}">
      <dgm:prSet/>
      <dgm:spPr/>
      <dgm:t>
        <a:bodyPr/>
        <a:lstStyle/>
        <a:p>
          <a:pPr rtl="0"/>
          <a:r>
            <a:rPr lang="pt-BR"/>
            <a:t>-Empresa – CNPJ, nome, e-mail</a:t>
          </a:r>
          <a:r>
            <a:rPr lang="pt-BR">
              <a:latin typeface="Avenir Next LT Pro"/>
            </a:rPr>
            <a:t> e senha</a:t>
          </a:r>
          <a:endParaRPr lang="en-US"/>
        </a:p>
      </dgm:t>
    </dgm:pt>
    <dgm:pt modelId="{A7021CDE-001D-4644-9E39-5D358C2F651B}" type="parTrans" cxnId="{81EC4D6A-1532-4A61-88B5-4A461630B3C2}">
      <dgm:prSet/>
      <dgm:spPr/>
      <dgm:t>
        <a:bodyPr/>
        <a:lstStyle/>
        <a:p>
          <a:endParaRPr lang="en-US"/>
        </a:p>
      </dgm:t>
    </dgm:pt>
    <dgm:pt modelId="{D5AFDD19-6878-4632-8187-06B60A2825EB}" type="sibTrans" cxnId="{81EC4D6A-1532-4A61-88B5-4A461630B3C2}">
      <dgm:prSet/>
      <dgm:spPr/>
      <dgm:t>
        <a:bodyPr/>
        <a:lstStyle/>
        <a:p>
          <a:endParaRPr lang="en-US"/>
        </a:p>
      </dgm:t>
    </dgm:pt>
    <dgm:pt modelId="{97F2280B-47A8-4A8A-85FC-FA6ECD60FB8C}">
      <dgm:prSet/>
      <dgm:spPr/>
      <dgm:t>
        <a:bodyPr/>
        <a:lstStyle/>
        <a:p>
          <a:pPr rtl="0"/>
          <a:r>
            <a:rPr lang="pt-BR"/>
            <a:t>-Projetos - nome, id, id_comentarios, data de inicio da pauta, data de fim da pauta</a:t>
          </a:r>
          <a:r>
            <a:rPr lang="pt-BR">
              <a:latin typeface="Avenir Next LT Pro"/>
            </a:rPr>
            <a:t>, valor , CNPJ da empresa e Tag</a:t>
          </a:r>
          <a:endParaRPr lang="en-US"/>
        </a:p>
      </dgm:t>
    </dgm:pt>
    <dgm:pt modelId="{5BEEE10A-104E-4934-B53A-1B18C8A4E1A4}" type="parTrans" cxnId="{F893BEA4-C365-42BD-8B45-63022A4E786B}">
      <dgm:prSet/>
      <dgm:spPr/>
      <dgm:t>
        <a:bodyPr/>
        <a:lstStyle/>
        <a:p>
          <a:endParaRPr lang="en-US"/>
        </a:p>
      </dgm:t>
    </dgm:pt>
    <dgm:pt modelId="{49C8F3BC-2858-4290-917F-47AD6DB615BF}" type="sibTrans" cxnId="{F893BEA4-C365-42BD-8B45-63022A4E786B}">
      <dgm:prSet/>
      <dgm:spPr/>
      <dgm:t>
        <a:bodyPr/>
        <a:lstStyle/>
        <a:p>
          <a:endParaRPr lang="en-US"/>
        </a:p>
      </dgm:t>
    </dgm:pt>
    <dgm:pt modelId="{0233401B-9B2C-4875-93E9-0345A2593A28}">
      <dgm:prSet/>
      <dgm:spPr/>
      <dgm:t>
        <a:bodyPr/>
        <a:lstStyle/>
        <a:p>
          <a:pPr rtl="0"/>
          <a:r>
            <a:rPr lang="pt-BR"/>
            <a:t>-Comentários - reputação</a:t>
          </a:r>
          <a:r>
            <a:rPr lang="pt-BR">
              <a:latin typeface="Avenir Next LT Pro"/>
            </a:rPr>
            <a:t>,</a:t>
          </a:r>
          <a:r>
            <a:rPr lang="pt-BR"/>
            <a:t> quantidade de likes</a:t>
          </a:r>
          <a:r>
            <a:rPr lang="pt-BR">
              <a:latin typeface="Avenir Next LT Pro"/>
            </a:rPr>
            <a:t>, id ,CPF usuário e id do projeto</a:t>
          </a:r>
          <a:endParaRPr lang="en-US"/>
        </a:p>
      </dgm:t>
    </dgm:pt>
    <dgm:pt modelId="{B333358C-F71A-442F-AA5E-766C96AEB872}" type="parTrans" cxnId="{66B4F47C-594F-4156-8954-13BAD026EF72}">
      <dgm:prSet/>
      <dgm:spPr/>
      <dgm:t>
        <a:bodyPr/>
        <a:lstStyle/>
        <a:p>
          <a:endParaRPr lang="en-US"/>
        </a:p>
      </dgm:t>
    </dgm:pt>
    <dgm:pt modelId="{9DAD9857-CAF5-4CAE-987B-42EAD8471840}" type="sibTrans" cxnId="{66B4F47C-594F-4156-8954-13BAD026EF72}">
      <dgm:prSet/>
      <dgm:spPr/>
      <dgm:t>
        <a:bodyPr/>
        <a:lstStyle/>
        <a:p>
          <a:endParaRPr lang="en-US"/>
        </a:p>
      </dgm:t>
    </dgm:pt>
    <dgm:pt modelId="{A467A58E-0A2B-48D4-8275-796036DA653E}" type="pres">
      <dgm:prSet presAssocID="{7CDC8150-ED40-4717-B873-171306DD8BCB}" presName="vert0" presStyleCnt="0">
        <dgm:presLayoutVars>
          <dgm:dir/>
          <dgm:animOne val="branch"/>
          <dgm:animLvl val="lvl"/>
        </dgm:presLayoutVars>
      </dgm:prSet>
      <dgm:spPr/>
    </dgm:pt>
    <dgm:pt modelId="{1201A6A2-8AEF-4DF2-909B-1C413CD7EB13}" type="pres">
      <dgm:prSet presAssocID="{AF1A523E-7BC7-4639-AF2C-1D6185B7A803}" presName="thickLine" presStyleLbl="alignNode1" presStyleIdx="0" presStyleCnt="4"/>
      <dgm:spPr/>
    </dgm:pt>
    <dgm:pt modelId="{422556B9-90C0-43FA-9EDC-AA27FF6C5AED}" type="pres">
      <dgm:prSet presAssocID="{AF1A523E-7BC7-4639-AF2C-1D6185B7A803}" presName="horz1" presStyleCnt="0"/>
      <dgm:spPr/>
    </dgm:pt>
    <dgm:pt modelId="{8A7530FF-70B9-4812-A42F-2EB5E683D1B6}" type="pres">
      <dgm:prSet presAssocID="{AF1A523E-7BC7-4639-AF2C-1D6185B7A803}" presName="tx1" presStyleLbl="revTx" presStyleIdx="0" presStyleCnt="4"/>
      <dgm:spPr/>
    </dgm:pt>
    <dgm:pt modelId="{4982CE00-3498-4006-B1A9-6DA1D2FB466F}" type="pres">
      <dgm:prSet presAssocID="{AF1A523E-7BC7-4639-AF2C-1D6185B7A803}" presName="vert1" presStyleCnt="0"/>
      <dgm:spPr/>
    </dgm:pt>
    <dgm:pt modelId="{539C0AC8-F4F0-4806-8205-CBFD1A1646C6}" type="pres">
      <dgm:prSet presAssocID="{BEDDB125-6833-44BA-8BDD-675BE3D346BC}" presName="thickLine" presStyleLbl="alignNode1" presStyleIdx="1" presStyleCnt="4"/>
      <dgm:spPr/>
    </dgm:pt>
    <dgm:pt modelId="{168C6FDC-98F3-4AAD-984A-4F4DF873F9B3}" type="pres">
      <dgm:prSet presAssocID="{BEDDB125-6833-44BA-8BDD-675BE3D346BC}" presName="horz1" presStyleCnt="0"/>
      <dgm:spPr/>
    </dgm:pt>
    <dgm:pt modelId="{BB16B2C2-1592-4D4E-97B3-2319CAAE7D20}" type="pres">
      <dgm:prSet presAssocID="{BEDDB125-6833-44BA-8BDD-675BE3D346BC}" presName="tx1" presStyleLbl="revTx" presStyleIdx="1" presStyleCnt="4"/>
      <dgm:spPr/>
    </dgm:pt>
    <dgm:pt modelId="{6EBF0F37-7B48-49AA-96C1-551E65D18A1C}" type="pres">
      <dgm:prSet presAssocID="{BEDDB125-6833-44BA-8BDD-675BE3D346BC}" presName="vert1" presStyleCnt="0"/>
      <dgm:spPr/>
    </dgm:pt>
    <dgm:pt modelId="{4792036E-A0DE-4FA6-8C01-7A6593475A7E}" type="pres">
      <dgm:prSet presAssocID="{97F2280B-47A8-4A8A-85FC-FA6ECD60FB8C}" presName="thickLine" presStyleLbl="alignNode1" presStyleIdx="2" presStyleCnt="4"/>
      <dgm:spPr/>
    </dgm:pt>
    <dgm:pt modelId="{15C8502A-E888-4E60-BD3A-B69CAB348419}" type="pres">
      <dgm:prSet presAssocID="{97F2280B-47A8-4A8A-85FC-FA6ECD60FB8C}" presName="horz1" presStyleCnt="0"/>
      <dgm:spPr/>
    </dgm:pt>
    <dgm:pt modelId="{CA3E30F9-D54E-41EF-9EE0-3A04E8D262C3}" type="pres">
      <dgm:prSet presAssocID="{97F2280B-47A8-4A8A-85FC-FA6ECD60FB8C}" presName="tx1" presStyleLbl="revTx" presStyleIdx="2" presStyleCnt="4"/>
      <dgm:spPr/>
    </dgm:pt>
    <dgm:pt modelId="{C2AF6E70-374F-4D11-96C1-C2A5A88CE9B7}" type="pres">
      <dgm:prSet presAssocID="{97F2280B-47A8-4A8A-85FC-FA6ECD60FB8C}" presName="vert1" presStyleCnt="0"/>
      <dgm:spPr/>
    </dgm:pt>
    <dgm:pt modelId="{257DD31F-45E6-4C6D-AF52-B71D15956E37}" type="pres">
      <dgm:prSet presAssocID="{0233401B-9B2C-4875-93E9-0345A2593A28}" presName="thickLine" presStyleLbl="alignNode1" presStyleIdx="3" presStyleCnt="4"/>
      <dgm:spPr/>
    </dgm:pt>
    <dgm:pt modelId="{4181A648-7297-4209-B661-B5F2502488BF}" type="pres">
      <dgm:prSet presAssocID="{0233401B-9B2C-4875-93E9-0345A2593A28}" presName="horz1" presStyleCnt="0"/>
      <dgm:spPr/>
    </dgm:pt>
    <dgm:pt modelId="{1732B442-A4C8-46E4-B038-692791B6A824}" type="pres">
      <dgm:prSet presAssocID="{0233401B-9B2C-4875-93E9-0345A2593A28}" presName="tx1" presStyleLbl="revTx" presStyleIdx="3" presStyleCnt="4"/>
      <dgm:spPr/>
    </dgm:pt>
    <dgm:pt modelId="{4DCD6FF1-F7B3-44B7-91CD-55E6D76FC71E}" type="pres">
      <dgm:prSet presAssocID="{0233401B-9B2C-4875-93E9-0345A2593A28}" presName="vert1" presStyleCnt="0"/>
      <dgm:spPr/>
    </dgm:pt>
  </dgm:ptLst>
  <dgm:cxnLst>
    <dgm:cxn modelId="{A6EADB11-34E9-4275-B23A-46B021696B50}" type="presOf" srcId="{AF1A523E-7BC7-4639-AF2C-1D6185B7A803}" destId="{8A7530FF-70B9-4812-A42F-2EB5E683D1B6}" srcOrd="0" destOrd="0" presId="urn:microsoft.com/office/officeart/2008/layout/LinedList"/>
    <dgm:cxn modelId="{81EC4D6A-1532-4A61-88B5-4A461630B3C2}" srcId="{7CDC8150-ED40-4717-B873-171306DD8BCB}" destId="{BEDDB125-6833-44BA-8BDD-675BE3D346BC}" srcOrd="1" destOrd="0" parTransId="{A7021CDE-001D-4644-9E39-5D358C2F651B}" sibTransId="{D5AFDD19-6878-4632-8187-06B60A2825EB}"/>
    <dgm:cxn modelId="{E0C6E14A-768D-4E6E-8F68-5F559D88A5AF}" type="presOf" srcId="{97F2280B-47A8-4A8A-85FC-FA6ECD60FB8C}" destId="{CA3E30F9-D54E-41EF-9EE0-3A04E8D262C3}" srcOrd="0" destOrd="0" presId="urn:microsoft.com/office/officeart/2008/layout/LinedList"/>
    <dgm:cxn modelId="{66B4F47C-594F-4156-8954-13BAD026EF72}" srcId="{7CDC8150-ED40-4717-B873-171306DD8BCB}" destId="{0233401B-9B2C-4875-93E9-0345A2593A28}" srcOrd="3" destOrd="0" parTransId="{B333358C-F71A-442F-AA5E-766C96AEB872}" sibTransId="{9DAD9857-CAF5-4CAE-987B-42EAD8471840}"/>
    <dgm:cxn modelId="{46353B83-B3D9-4478-BEFA-F9D3F761A39D}" type="presOf" srcId="{0233401B-9B2C-4875-93E9-0345A2593A28}" destId="{1732B442-A4C8-46E4-B038-692791B6A824}" srcOrd="0" destOrd="0" presId="urn:microsoft.com/office/officeart/2008/layout/LinedList"/>
    <dgm:cxn modelId="{8097DA92-1CD9-44B6-9E33-42E8476D5BCE}" type="presOf" srcId="{7CDC8150-ED40-4717-B873-171306DD8BCB}" destId="{A467A58E-0A2B-48D4-8275-796036DA653E}" srcOrd="0" destOrd="0" presId="urn:microsoft.com/office/officeart/2008/layout/LinedList"/>
    <dgm:cxn modelId="{F893BEA4-C365-42BD-8B45-63022A4E786B}" srcId="{7CDC8150-ED40-4717-B873-171306DD8BCB}" destId="{97F2280B-47A8-4A8A-85FC-FA6ECD60FB8C}" srcOrd="2" destOrd="0" parTransId="{5BEEE10A-104E-4934-B53A-1B18C8A4E1A4}" sibTransId="{49C8F3BC-2858-4290-917F-47AD6DB615BF}"/>
    <dgm:cxn modelId="{0D97F5C4-BE27-4673-BD47-9DA3265F9726}" srcId="{7CDC8150-ED40-4717-B873-171306DD8BCB}" destId="{AF1A523E-7BC7-4639-AF2C-1D6185B7A803}" srcOrd="0" destOrd="0" parTransId="{BBFC38DD-7F0B-49DA-A69B-FE820002F4C0}" sibTransId="{45E2ED5D-6CB7-4517-B243-15DBDC577EAF}"/>
    <dgm:cxn modelId="{D5439BF7-6514-4CAA-88CA-78B67629C411}" type="presOf" srcId="{BEDDB125-6833-44BA-8BDD-675BE3D346BC}" destId="{BB16B2C2-1592-4D4E-97B3-2319CAAE7D20}" srcOrd="0" destOrd="0" presId="urn:microsoft.com/office/officeart/2008/layout/LinedList"/>
    <dgm:cxn modelId="{F36E0015-A762-4479-A117-5586067406DC}" type="presParOf" srcId="{A467A58E-0A2B-48D4-8275-796036DA653E}" destId="{1201A6A2-8AEF-4DF2-909B-1C413CD7EB13}" srcOrd="0" destOrd="0" presId="urn:microsoft.com/office/officeart/2008/layout/LinedList"/>
    <dgm:cxn modelId="{CA25C0C7-7568-4718-B42A-8CBB4591C989}" type="presParOf" srcId="{A467A58E-0A2B-48D4-8275-796036DA653E}" destId="{422556B9-90C0-43FA-9EDC-AA27FF6C5AED}" srcOrd="1" destOrd="0" presId="urn:microsoft.com/office/officeart/2008/layout/LinedList"/>
    <dgm:cxn modelId="{E7D1B178-E990-46D7-9405-D7FB4CB64477}" type="presParOf" srcId="{422556B9-90C0-43FA-9EDC-AA27FF6C5AED}" destId="{8A7530FF-70B9-4812-A42F-2EB5E683D1B6}" srcOrd="0" destOrd="0" presId="urn:microsoft.com/office/officeart/2008/layout/LinedList"/>
    <dgm:cxn modelId="{265A5AC9-5997-482F-9275-8F1E07D398BE}" type="presParOf" srcId="{422556B9-90C0-43FA-9EDC-AA27FF6C5AED}" destId="{4982CE00-3498-4006-B1A9-6DA1D2FB466F}" srcOrd="1" destOrd="0" presId="urn:microsoft.com/office/officeart/2008/layout/LinedList"/>
    <dgm:cxn modelId="{362A0405-4AF8-4BF0-BC4E-EE9AD9BFB392}" type="presParOf" srcId="{A467A58E-0A2B-48D4-8275-796036DA653E}" destId="{539C0AC8-F4F0-4806-8205-CBFD1A1646C6}" srcOrd="2" destOrd="0" presId="urn:microsoft.com/office/officeart/2008/layout/LinedList"/>
    <dgm:cxn modelId="{AE5C71EB-7EC1-4B9E-9AC2-B68182852538}" type="presParOf" srcId="{A467A58E-0A2B-48D4-8275-796036DA653E}" destId="{168C6FDC-98F3-4AAD-984A-4F4DF873F9B3}" srcOrd="3" destOrd="0" presId="urn:microsoft.com/office/officeart/2008/layout/LinedList"/>
    <dgm:cxn modelId="{436E49CD-2C0D-422A-8F24-C16B878973E2}" type="presParOf" srcId="{168C6FDC-98F3-4AAD-984A-4F4DF873F9B3}" destId="{BB16B2C2-1592-4D4E-97B3-2319CAAE7D20}" srcOrd="0" destOrd="0" presId="urn:microsoft.com/office/officeart/2008/layout/LinedList"/>
    <dgm:cxn modelId="{5463333D-9C12-44E9-AF37-6B97BD144A6F}" type="presParOf" srcId="{168C6FDC-98F3-4AAD-984A-4F4DF873F9B3}" destId="{6EBF0F37-7B48-49AA-96C1-551E65D18A1C}" srcOrd="1" destOrd="0" presId="urn:microsoft.com/office/officeart/2008/layout/LinedList"/>
    <dgm:cxn modelId="{A552CB78-3659-49D7-AABF-AC47F58A63C2}" type="presParOf" srcId="{A467A58E-0A2B-48D4-8275-796036DA653E}" destId="{4792036E-A0DE-4FA6-8C01-7A6593475A7E}" srcOrd="4" destOrd="0" presId="urn:microsoft.com/office/officeart/2008/layout/LinedList"/>
    <dgm:cxn modelId="{6BC473A5-9C08-4C4A-AD26-55507C644DAA}" type="presParOf" srcId="{A467A58E-0A2B-48D4-8275-796036DA653E}" destId="{15C8502A-E888-4E60-BD3A-B69CAB348419}" srcOrd="5" destOrd="0" presId="urn:microsoft.com/office/officeart/2008/layout/LinedList"/>
    <dgm:cxn modelId="{7C8860F2-BD66-42D4-B793-C7C7EA3D5FB4}" type="presParOf" srcId="{15C8502A-E888-4E60-BD3A-B69CAB348419}" destId="{CA3E30F9-D54E-41EF-9EE0-3A04E8D262C3}" srcOrd="0" destOrd="0" presId="urn:microsoft.com/office/officeart/2008/layout/LinedList"/>
    <dgm:cxn modelId="{32377BF4-3561-47B4-BF9A-FF9913238E78}" type="presParOf" srcId="{15C8502A-E888-4E60-BD3A-B69CAB348419}" destId="{C2AF6E70-374F-4D11-96C1-C2A5A88CE9B7}" srcOrd="1" destOrd="0" presId="urn:microsoft.com/office/officeart/2008/layout/LinedList"/>
    <dgm:cxn modelId="{259E2404-CEF2-4850-A2C4-66B02085E707}" type="presParOf" srcId="{A467A58E-0A2B-48D4-8275-796036DA653E}" destId="{257DD31F-45E6-4C6D-AF52-B71D15956E37}" srcOrd="6" destOrd="0" presId="urn:microsoft.com/office/officeart/2008/layout/LinedList"/>
    <dgm:cxn modelId="{5A1D07F9-3F63-4DA8-B732-B83F8E66A04A}" type="presParOf" srcId="{A467A58E-0A2B-48D4-8275-796036DA653E}" destId="{4181A648-7297-4209-B661-B5F2502488BF}" srcOrd="7" destOrd="0" presId="urn:microsoft.com/office/officeart/2008/layout/LinedList"/>
    <dgm:cxn modelId="{A5242A4D-3A42-4244-8EEB-EFDB9F2B3C13}" type="presParOf" srcId="{4181A648-7297-4209-B661-B5F2502488BF}" destId="{1732B442-A4C8-46E4-B038-692791B6A824}" srcOrd="0" destOrd="0" presId="urn:microsoft.com/office/officeart/2008/layout/LinedList"/>
    <dgm:cxn modelId="{45AD944D-D4F4-45CD-A4B6-46205482605C}" type="presParOf" srcId="{4181A648-7297-4209-B661-B5F2502488BF}" destId="{4DCD6FF1-F7B3-44B7-91CD-55E6D76FC71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93D239A-16B0-42AE-8A9C-A5DE6150D656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D9815E3-F979-4CB8-A164-A501A1A61AF9}">
      <dgm:prSet/>
      <dgm:spPr/>
      <dgm:t>
        <a:bodyPr/>
        <a:lstStyle/>
        <a:p>
          <a:r>
            <a:rPr lang="pt-BR"/>
            <a:t>Sistema integrado para recomendação de projetos!</a:t>
          </a:r>
          <a:endParaRPr lang="en-US"/>
        </a:p>
      </dgm:t>
    </dgm:pt>
    <dgm:pt modelId="{1E611954-AE9E-4EB2-83EE-4FF027016897}" type="parTrans" cxnId="{80CE6C6D-9D92-4CCF-ADF0-0F0A907AC668}">
      <dgm:prSet/>
      <dgm:spPr/>
      <dgm:t>
        <a:bodyPr/>
        <a:lstStyle/>
        <a:p>
          <a:endParaRPr lang="en-US"/>
        </a:p>
      </dgm:t>
    </dgm:pt>
    <dgm:pt modelId="{6AA361CF-2667-4173-B705-49D9CAE293F1}" type="sibTrans" cxnId="{80CE6C6D-9D92-4CCF-ADF0-0F0A907AC668}">
      <dgm:prSet/>
      <dgm:spPr/>
      <dgm:t>
        <a:bodyPr/>
        <a:lstStyle/>
        <a:p>
          <a:endParaRPr lang="en-US"/>
        </a:p>
      </dgm:t>
    </dgm:pt>
    <dgm:pt modelId="{957790FD-8729-40E1-A3A4-D810F706473A}">
      <dgm:prSet/>
      <dgm:spPr/>
      <dgm:t>
        <a:bodyPr/>
        <a:lstStyle/>
        <a:p>
          <a:r>
            <a:rPr lang="pt-BR"/>
            <a:t>Sistema de cálculo de reputação usuário/comentários</a:t>
          </a:r>
          <a:endParaRPr lang="en-US"/>
        </a:p>
      </dgm:t>
    </dgm:pt>
    <dgm:pt modelId="{5F88AA3C-4DEE-433E-8FE5-6DB8349FEBC3}" type="parTrans" cxnId="{B4275ABC-3F09-47C6-90B2-76542C4EDB05}">
      <dgm:prSet/>
      <dgm:spPr/>
      <dgm:t>
        <a:bodyPr/>
        <a:lstStyle/>
        <a:p>
          <a:endParaRPr lang="en-US"/>
        </a:p>
      </dgm:t>
    </dgm:pt>
    <dgm:pt modelId="{79E09D18-4A95-407D-A0DB-CFAB6307A200}" type="sibTrans" cxnId="{B4275ABC-3F09-47C6-90B2-76542C4EDB05}">
      <dgm:prSet/>
      <dgm:spPr/>
      <dgm:t>
        <a:bodyPr/>
        <a:lstStyle/>
        <a:p>
          <a:endParaRPr lang="en-US"/>
        </a:p>
      </dgm:t>
    </dgm:pt>
    <dgm:pt modelId="{681A7D00-D470-4F7C-9294-3ABF71A0B3B1}">
      <dgm:prSet/>
      <dgm:spPr/>
      <dgm:t>
        <a:bodyPr/>
        <a:lstStyle/>
        <a:p>
          <a:r>
            <a:rPr lang="pt-BR"/>
            <a:t>Sistema de Tags</a:t>
          </a:r>
          <a:endParaRPr lang="en-US"/>
        </a:p>
      </dgm:t>
    </dgm:pt>
    <dgm:pt modelId="{3B3185BE-ED3E-483A-BC5A-2C9F20FF6E59}" type="parTrans" cxnId="{459686EC-9F15-42D6-B6C3-3C5073980299}">
      <dgm:prSet/>
      <dgm:spPr/>
      <dgm:t>
        <a:bodyPr/>
        <a:lstStyle/>
        <a:p>
          <a:endParaRPr lang="en-US"/>
        </a:p>
      </dgm:t>
    </dgm:pt>
    <dgm:pt modelId="{4F402558-8A6B-429D-8D44-7286A4B6A0E4}" type="sibTrans" cxnId="{459686EC-9F15-42D6-B6C3-3C5073980299}">
      <dgm:prSet/>
      <dgm:spPr/>
      <dgm:t>
        <a:bodyPr/>
        <a:lstStyle/>
        <a:p>
          <a:endParaRPr lang="en-US"/>
        </a:p>
      </dgm:t>
    </dgm:pt>
    <dgm:pt modelId="{4E27E6BD-944D-493B-A2EC-71E871801299}" type="pres">
      <dgm:prSet presAssocID="{A93D239A-16B0-42AE-8A9C-A5DE6150D656}" presName="linear" presStyleCnt="0">
        <dgm:presLayoutVars>
          <dgm:animLvl val="lvl"/>
          <dgm:resizeHandles val="exact"/>
        </dgm:presLayoutVars>
      </dgm:prSet>
      <dgm:spPr/>
    </dgm:pt>
    <dgm:pt modelId="{4286A2C4-CB67-41AF-B1E8-6E7FE54E6F50}" type="pres">
      <dgm:prSet presAssocID="{0D9815E3-F979-4CB8-A164-A501A1A61AF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85CD617-2B53-4A94-B0E2-527CBD32C86D}" type="pres">
      <dgm:prSet presAssocID="{6AA361CF-2667-4173-B705-49D9CAE293F1}" presName="spacer" presStyleCnt="0"/>
      <dgm:spPr/>
    </dgm:pt>
    <dgm:pt modelId="{4D457C08-4A08-4E29-8680-10A3E5563A2F}" type="pres">
      <dgm:prSet presAssocID="{957790FD-8729-40E1-A3A4-D810F706473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0BF7B5E-C943-4FF7-AFB8-665E411CAA99}" type="pres">
      <dgm:prSet presAssocID="{79E09D18-4A95-407D-A0DB-CFAB6307A200}" presName="spacer" presStyleCnt="0"/>
      <dgm:spPr/>
    </dgm:pt>
    <dgm:pt modelId="{47CF6022-2DF2-48C6-A2A5-4203E9DD7198}" type="pres">
      <dgm:prSet presAssocID="{681A7D00-D470-4F7C-9294-3ABF71A0B3B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9936100-C061-48C9-9950-D8D523EDA5A5}" type="presOf" srcId="{681A7D00-D470-4F7C-9294-3ABF71A0B3B1}" destId="{47CF6022-2DF2-48C6-A2A5-4203E9DD7198}" srcOrd="0" destOrd="0" presId="urn:microsoft.com/office/officeart/2005/8/layout/vList2"/>
    <dgm:cxn modelId="{8244241A-BBF6-4B48-A767-3BB2E8E4ACBE}" type="presOf" srcId="{A93D239A-16B0-42AE-8A9C-A5DE6150D656}" destId="{4E27E6BD-944D-493B-A2EC-71E871801299}" srcOrd="0" destOrd="0" presId="urn:microsoft.com/office/officeart/2005/8/layout/vList2"/>
    <dgm:cxn modelId="{80CE6C6D-9D92-4CCF-ADF0-0F0A907AC668}" srcId="{A93D239A-16B0-42AE-8A9C-A5DE6150D656}" destId="{0D9815E3-F979-4CB8-A164-A501A1A61AF9}" srcOrd="0" destOrd="0" parTransId="{1E611954-AE9E-4EB2-83EE-4FF027016897}" sibTransId="{6AA361CF-2667-4173-B705-49D9CAE293F1}"/>
    <dgm:cxn modelId="{B6805790-91FB-4A5F-A75A-BE9A241A1164}" type="presOf" srcId="{957790FD-8729-40E1-A3A4-D810F706473A}" destId="{4D457C08-4A08-4E29-8680-10A3E5563A2F}" srcOrd="0" destOrd="0" presId="urn:microsoft.com/office/officeart/2005/8/layout/vList2"/>
    <dgm:cxn modelId="{1C06D1A2-91AB-4F1A-89E8-4C7A44B2863E}" type="presOf" srcId="{0D9815E3-F979-4CB8-A164-A501A1A61AF9}" destId="{4286A2C4-CB67-41AF-B1E8-6E7FE54E6F50}" srcOrd="0" destOrd="0" presId="urn:microsoft.com/office/officeart/2005/8/layout/vList2"/>
    <dgm:cxn modelId="{B4275ABC-3F09-47C6-90B2-76542C4EDB05}" srcId="{A93D239A-16B0-42AE-8A9C-A5DE6150D656}" destId="{957790FD-8729-40E1-A3A4-D810F706473A}" srcOrd="1" destOrd="0" parTransId="{5F88AA3C-4DEE-433E-8FE5-6DB8349FEBC3}" sibTransId="{79E09D18-4A95-407D-A0DB-CFAB6307A200}"/>
    <dgm:cxn modelId="{459686EC-9F15-42D6-B6C3-3C5073980299}" srcId="{A93D239A-16B0-42AE-8A9C-A5DE6150D656}" destId="{681A7D00-D470-4F7C-9294-3ABF71A0B3B1}" srcOrd="2" destOrd="0" parTransId="{3B3185BE-ED3E-483A-BC5A-2C9F20FF6E59}" sibTransId="{4F402558-8A6B-429D-8D44-7286A4B6A0E4}"/>
    <dgm:cxn modelId="{2B05E767-0028-4BC8-8279-D1786964613F}" type="presParOf" srcId="{4E27E6BD-944D-493B-A2EC-71E871801299}" destId="{4286A2C4-CB67-41AF-B1E8-6E7FE54E6F50}" srcOrd="0" destOrd="0" presId="urn:microsoft.com/office/officeart/2005/8/layout/vList2"/>
    <dgm:cxn modelId="{70389577-E0E4-43AA-99E4-F6FA0928DAC0}" type="presParOf" srcId="{4E27E6BD-944D-493B-A2EC-71E871801299}" destId="{185CD617-2B53-4A94-B0E2-527CBD32C86D}" srcOrd="1" destOrd="0" presId="urn:microsoft.com/office/officeart/2005/8/layout/vList2"/>
    <dgm:cxn modelId="{702290A8-691B-4B6A-BA31-6424B951AB66}" type="presParOf" srcId="{4E27E6BD-944D-493B-A2EC-71E871801299}" destId="{4D457C08-4A08-4E29-8680-10A3E5563A2F}" srcOrd="2" destOrd="0" presId="urn:microsoft.com/office/officeart/2005/8/layout/vList2"/>
    <dgm:cxn modelId="{4BD6DA3C-E46C-4FC1-8D41-51393EE7DDCA}" type="presParOf" srcId="{4E27E6BD-944D-493B-A2EC-71E871801299}" destId="{70BF7B5E-C943-4FF7-AFB8-665E411CAA99}" srcOrd="3" destOrd="0" presId="urn:microsoft.com/office/officeart/2005/8/layout/vList2"/>
    <dgm:cxn modelId="{78278F5B-92ED-4F9B-A025-612D0D24341A}" type="presParOf" srcId="{4E27E6BD-944D-493B-A2EC-71E871801299}" destId="{47CF6022-2DF2-48C6-A2A5-4203E9DD719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01A6A2-8AEF-4DF2-909B-1C413CD7EB13}">
      <dsp:nvSpPr>
        <dsp:cNvPr id="0" name=""/>
        <dsp:cNvSpPr/>
      </dsp:nvSpPr>
      <dsp:spPr>
        <a:xfrm>
          <a:off x="0" y="0"/>
          <a:ext cx="450056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7530FF-70B9-4812-A42F-2EB5E683D1B6}">
      <dsp:nvSpPr>
        <dsp:cNvPr id="0" name=""/>
        <dsp:cNvSpPr/>
      </dsp:nvSpPr>
      <dsp:spPr>
        <a:xfrm>
          <a:off x="0" y="0"/>
          <a:ext cx="4500563" cy="1439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/>
            <a:t>-Usuário - CPF , nome, tag, senha, reputação, e-mail</a:t>
          </a:r>
          <a:r>
            <a:rPr lang="pt-BR" sz="2200" kern="1200">
              <a:latin typeface="Avenir Next LT Pro"/>
            </a:rPr>
            <a:t> e currículo</a:t>
          </a:r>
          <a:endParaRPr lang="en-US" sz="2200" kern="1200"/>
        </a:p>
      </dsp:txBody>
      <dsp:txXfrm>
        <a:off x="0" y="0"/>
        <a:ext cx="4500563" cy="1439862"/>
      </dsp:txXfrm>
    </dsp:sp>
    <dsp:sp modelId="{539C0AC8-F4F0-4806-8205-CBFD1A1646C6}">
      <dsp:nvSpPr>
        <dsp:cNvPr id="0" name=""/>
        <dsp:cNvSpPr/>
      </dsp:nvSpPr>
      <dsp:spPr>
        <a:xfrm>
          <a:off x="0" y="1439862"/>
          <a:ext cx="450056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16B2C2-1592-4D4E-97B3-2319CAAE7D20}">
      <dsp:nvSpPr>
        <dsp:cNvPr id="0" name=""/>
        <dsp:cNvSpPr/>
      </dsp:nvSpPr>
      <dsp:spPr>
        <a:xfrm>
          <a:off x="0" y="1439862"/>
          <a:ext cx="4500563" cy="1439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/>
            <a:t>-Empresa – CNPJ, nome, e-mail</a:t>
          </a:r>
          <a:r>
            <a:rPr lang="pt-BR" sz="2200" kern="1200">
              <a:latin typeface="Avenir Next LT Pro"/>
            </a:rPr>
            <a:t> e senha</a:t>
          </a:r>
          <a:endParaRPr lang="en-US" sz="2200" kern="1200"/>
        </a:p>
      </dsp:txBody>
      <dsp:txXfrm>
        <a:off x="0" y="1439862"/>
        <a:ext cx="4500563" cy="1439862"/>
      </dsp:txXfrm>
    </dsp:sp>
    <dsp:sp modelId="{4792036E-A0DE-4FA6-8C01-7A6593475A7E}">
      <dsp:nvSpPr>
        <dsp:cNvPr id="0" name=""/>
        <dsp:cNvSpPr/>
      </dsp:nvSpPr>
      <dsp:spPr>
        <a:xfrm>
          <a:off x="0" y="2879725"/>
          <a:ext cx="450056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E30F9-D54E-41EF-9EE0-3A04E8D262C3}">
      <dsp:nvSpPr>
        <dsp:cNvPr id="0" name=""/>
        <dsp:cNvSpPr/>
      </dsp:nvSpPr>
      <dsp:spPr>
        <a:xfrm>
          <a:off x="0" y="2879724"/>
          <a:ext cx="4500563" cy="1439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/>
            <a:t>-Projetos - nome, id, id_comentarios, data de inicio da pauta, data de fim da pauta</a:t>
          </a:r>
          <a:r>
            <a:rPr lang="pt-BR" sz="2200" kern="1200">
              <a:latin typeface="Avenir Next LT Pro"/>
            </a:rPr>
            <a:t>, valor , CNPJ da empresa e Tag</a:t>
          </a:r>
          <a:endParaRPr lang="en-US" sz="2200" kern="1200"/>
        </a:p>
      </dsp:txBody>
      <dsp:txXfrm>
        <a:off x="0" y="2879724"/>
        <a:ext cx="4500563" cy="1439862"/>
      </dsp:txXfrm>
    </dsp:sp>
    <dsp:sp modelId="{257DD31F-45E6-4C6D-AF52-B71D15956E37}">
      <dsp:nvSpPr>
        <dsp:cNvPr id="0" name=""/>
        <dsp:cNvSpPr/>
      </dsp:nvSpPr>
      <dsp:spPr>
        <a:xfrm>
          <a:off x="0" y="4319587"/>
          <a:ext cx="450056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32B442-A4C8-46E4-B038-692791B6A824}">
      <dsp:nvSpPr>
        <dsp:cNvPr id="0" name=""/>
        <dsp:cNvSpPr/>
      </dsp:nvSpPr>
      <dsp:spPr>
        <a:xfrm>
          <a:off x="0" y="4319587"/>
          <a:ext cx="4500563" cy="1439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/>
            <a:t>-Comentários - reputação</a:t>
          </a:r>
          <a:r>
            <a:rPr lang="pt-BR" sz="2200" kern="1200">
              <a:latin typeface="Avenir Next LT Pro"/>
            </a:rPr>
            <a:t>,</a:t>
          </a:r>
          <a:r>
            <a:rPr lang="pt-BR" sz="2200" kern="1200"/>
            <a:t> quantidade de likes</a:t>
          </a:r>
          <a:r>
            <a:rPr lang="pt-BR" sz="2200" kern="1200">
              <a:latin typeface="Avenir Next LT Pro"/>
            </a:rPr>
            <a:t>, id ,CPF usuário e id do projeto</a:t>
          </a:r>
          <a:endParaRPr lang="en-US" sz="2200" kern="1200"/>
        </a:p>
      </dsp:txBody>
      <dsp:txXfrm>
        <a:off x="0" y="4319587"/>
        <a:ext cx="4500563" cy="14398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86A2C4-CB67-41AF-B1E8-6E7FE54E6F50}">
      <dsp:nvSpPr>
        <dsp:cNvPr id="0" name=""/>
        <dsp:cNvSpPr/>
      </dsp:nvSpPr>
      <dsp:spPr>
        <a:xfrm>
          <a:off x="0" y="62679"/>
          <a:ext cx="4500563" cy="181467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/>
            <a:t>Sistema integrado para recomendação de projetos!</a:t>
          </a:r>
          <a:endParaRPr lang="en-US" sz="3300" kern="1200"/>
        </a:p>
      </dsp:txBody>
      <dsp:txXfrm>
        <a:off x="88585" y="151264"/>
        <a:ext cx="4323393" cy="1637500"/>
      </dsp:txXfrm>
    </dsp:sp>
    <dsp:sp modelId="{4D457C08-4A08-4E29-8680-10A3E5563A2F}">
      <dsp:nvSpPr>
        <dsp:cNvPr id="0" name=""/>
        <dsp:cNvSpPr/>
      </dsp:nvSpPr>
      <dsp:spPr>
        <a:xfrm>
          <a:off x="0" y="1972389"/>
          <a:ext cx="4500563" cy="1814670"/>
        </a:xfrm>
        <a:prstGeom prst="roundRect">
          <a:avLst/>
        </a:prstGeom>
        <a:solidFill>
          <a:schemeClr val="accent5">
            <a:hueOff val="-742878"/>
            <a:satOff val="-5392"/>
            <a:lumOff val="-137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/>
            <a:t>Sistema de cálculo de reputação usuário/comentários</a:t>
          </a:r>
          <a:endParaRPr lang="en-US" sz="3300" kern="1200"/>
        </a:p>
      </dsp:txBody>
      <dsp:txXfrm>
        <a:off x="88585" y="2060974"/>
        <a:ext cx="4323393" cy="1637500"/>
      </dsp:txXfrm>
    </dsp:sp>
    <dsp:sp modelId="{47CF6022-2DF2-48C6-A2A5-4203E9DD7198}">
      <dsp:nvSpPr>
        <dsp:cNvPr id="0" name=""/>
        <dsp:cNvSpPr/>
      </dsp:nvSpPr>
      <dsp:spPr>
        <a:xfrm>
          <a:off x="0" y="3882100"/>
          <a:ext cx="4500563" cy="1814670"/>
        </a:xfrm>
        <a:prstGeom prst="roundRect">
          <a:avLst/>
        </a:prstGeom>
        <a:solidFill>
          <a:schemeClr val="accent5">
            <a:hueOff val="-1485755"/>
            <a:satOff val="-10784"/>
            <a:lumOff val="-274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/>
            <a:t>Sistema de Tags</a:t>
          </a:r>
          <a:endParaRPr lang="en-US" sz="3300" kern="1200"/>
        </a:p>
      </dsp:txBody>
      <dsp:txXfrm>
        <a:off x="88585" y="3970685"/>
        <a:ext cx="4323393" cy="1637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90179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2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634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9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59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05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047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59747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207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32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743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Thursday, April 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0692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79" r:id="rId2"/>
    <p:sldLayoutId id="2147483678" r:id="rId3"/>
    <p:sldLayoutId id="2147483677" r:id="rId4"/>
    <p:sldLayoutId id="2147483676" r:id="rId5"/>
    <p:sldLayoutId id="2147483675" r:id="rId6"/>
    <p:sldLayoutId id="2147483674" r:id="rId7"/>
    <p:sldLayoutId id="2147483673" r:id="rId8"/>
    <p:sldLayoutId id="2147483672" r:id="rId9"/>
    <p:sldLayoutId id="2147483671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E76424EA-2FE7-47E5-99E5-7EDD3063F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F9CE5F59-530A-4D8B-85AD-3BCA3AFC98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1" cy="6857990"/>
          </a:xfrm>
          <a:custGeom>
            <a:avLst/>
            <a:gdLst/>
            <a:ahLst/>
            <a:cxnLst/>
            <a:rect l="l" t="t" r="r" b="b"/>
            <a:pathLst>
              <a:path w="7448551" h="6858000">
                <a:moveTo>
                  <a:pt x="0" y="0"/>
                </a:moveTo>
                <a:lnTo>
                  <a:pt x="7448551" y="0"/>
                </a:lnTo>
                <a:lnTo>
                  <a:pt x="744855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 useBgFill="1">
        <p:nvSpPr>
          <p:cNvPr id="7" name="Rectangle 1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4345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3996" y="217664"/>
            <a:ext cx="3565524" cy="1234710"/>
          </a:xfrm>
        </p:spPr>
        <p:txBody>
          <a:bodyPr anchor="b">
            <a:normAutofit/>
          </a:bodyPr>
          <a:lstStyle/>
          <a:p>
            <a:r>
              <a:rPr lang="en-US" sz="2400"/>
              <a:t>Trabalho TI2 – Sprint 1</a:t>
            </a:r>
            <a:endParaRPr lang="en-US" sz="12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3995" y="3597764"/>
            <a:ext cx="3522393" cy="2004825"/>
          </a:xfrm>
        </p:spPr>
        <p:txBody>
          <a:bodyPr vert="horz" wrap="square" lIns="0" tIns="0" rIns="0" bIns="0" rtlCol="0" anchor="t">
            <a:normAutofit lnSpcReduction="10000"/>
          </a:bodyPr>
          <a:lstStyle/>
          <a:p>
            <a:r>
              <a:rPr lang="en-US" sz="2000">
                <a:solidFill>
                  <a:schemeClr val="tx1">
                    <a:alpha val="60000"/>
                  </a:schemeClr>
                </a:solidFill>
              </a:rPr>
              <a:t>Bruno Pena </a:t>
            </a:r>
            <a:r>
              <a:rPr lang="en-US" sz="2000" err="1">
                <a:solidFill>
                  <a:schemeClr val="tx1">
                    <a:alpha val="60000"/>
                  </a:schemeClr>
                </a:solidFill>
              </a:rPr>
              <a:t>Baêta</a:t>
            </a:r>
            <a:br>
              <a:rPr lang="en-US" sz="2000">
                <a:solidFill>
                  <a:schemeClr val="tx1">
                    <a:alpha val="60000"/>
                  </a:schemeClr>
                </a:solidFill>
              </a:rPr>
            </a:br>
            <a:r>
              <a:rPr lang="en-US" sz="2000">
                <a:solidFill>
                  <a:schemeClr val="tx1">
                    <a:alpha val="60000"/>
                  </a:schemeClr>
                </a:solidFill>
              </a:rPr>
              <a:t>Eric Azevedo de Oliveira</a:t>
            </a:r>
            <a:br>
              <a:rPr lang="en-US" sz="2000">
                <a:solidFill>
                  <a:schemeClr val="tx1">
                    <a:alpha val="60000"/>
                  </a:schemeClr>
                </a:solidFill>
              </a:rPr>
            </a:br>
            <a:r>
              <a:rPr lang="en-US" sz="2000">
                <a:solidFill>
                  <a:schemeClr val="tx1">
                    <a:alpha val="60000"/>
                  </a:schemeClr>
                </a:solidFill>
              </a:rPr>
              <a:t>Felipe Nepomuceno Coelho</a:t>
            </a:r>
            <a:br>
              <a:rPr lang="en-US" sz="2000"/>
            </a:br>
            <a:endParaRPr lang="en-US" sz="2000">
              <a:solidFill>
                <a:schemeClr val="tx1">
                  <a:alpha val="60000"/>
                </a:schemeClr>
              </a:solidFill>
            </a:endParaRPr>
          </a:p>
          <a:p>
            <a:br>
              <a:rPr lang="en-US" sz="2000">
                <a:solidFill>
                  <a:schemeClr val="tx1">
                    <a:alpha val="60000"/>
                  </a:schemeClr>
                </a:solidFill>
              </a:rPr>
            </a:br>
            <a:endParaRPr lang="en-US" sz="2000">
              <a:solidFill>
                <a:schemeClr val="tx1">
                  <a:alpha val="60000"/>
                </a:schemeClr>
              </a:solidFill>
            </a:endParaRPr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4592A8CB-0B0A-43A5-86F4-712B0C469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1850" y="444676"/>
            <a:ext cx="667802" cy="631474"/>
            <a:chOff x="10478914" y="1506691"/>
            <a:chExt cx="667802" cy="631474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C63B2AC-3D19-416D-A37F-2DDA8A365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474391-1271-45F9-A39C-8641371AB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4520CD9-5C02-4804-B8B5-9D167FDA9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1219" y="543322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Imagem 11" descr="Logotipo, Ícone&#10;&#10;Descrição gerada automaticamente">
            <a:extLst>
              <a:ext uri="{FF2B5EF4-FFF2-40B4-BE49-F238E27FC236}">
                <a16:creationId xmlns:a16="http://schemas.microsoft.com/office/drawing/2014/main" id="{F6CE0593-E9F8-4969-B5D3-D8834BB14E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2009" y="2769618"/>
            <a:ext cx="5086889" cy="117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ão de xadrez com a sombra de um rei">
            <a:extLst>
              <a:ext uri="{FF2B5EF4-FFF2-40B4-BE49-F238E27FC236}">
                <a16:creationId xmlns:a16="http://schemas.microsoft.com/office/drawing/2014/main" id="{0C8FA334-86F4-4982-B515-AF2E29B4FE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23" r="-2" b="8534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1493BCF-A466-450A-960B-86AAD973A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57" y="793690"/>
            <a:ext cx="3565524" cy="288717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/>
              <a:t>FIM</a:t>
            </a:r>
            <a:endParaRPr lang="en-US" kern="1200">
              <a:latin typeface="+mj-lt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7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133" name="Rectangle 132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60" descr="Quebra-cabeça branco com uma peça vermelha">
            <a:extLst>
              <a:ext uri="{FF2B5EF4-FFF2-40B4-BE49-F238E27FC236}">
                <a16:creationId xmlns:a16="http://schemas.microsoft.com/office/drawing/2014/main" id="{318B20E2-F259-4046-933D-08E6A836B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35" name="Rectangle 134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26EA8B5-6C02-4A24-9E61-5456FDAB3918}"/>
              </a:ext>
            </a:extLst>
          </p:cNvPr>
          <p:cNvSpPr txBox="1"/>
          <p:nvPr/>
        </p:nvSpPr>
        <p:spPr>
          <a:xfrm>
            <a:off x="550863" y="549275"/>
            <a:ext cx="5437187" cy="2986234"/>
          </a:xfrm>
          <a:prstGeom prst="rect">
            <a:avLst/>
          </a:prstGeom>
        </p:spPr>
        <p:txBody>
          <a:bodyPr rot="0" spcFirstLastPara="0" vertOverflow="overflow" horzOverflow="overflow" vert="horz" wrap="square" lIns="0" tIns="0" rIns="0" bIns="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spcBef>
                <a:spcPct val="0"/>
              </a:spcBef>
              <a:spcAft>
                <a:spcPts val="600"/>
              </a:spcAft>
            </a:pPr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Visão Geral do Projeto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D381B67-55C6-4B6A-9C5B-394A2B987115}"/>
              </a:ext>
            </a:extLst>
          </p:cNvPr>
          <p:cNvSpPr txBox="1"/>
          <p:nvPr/>
        </p:nvSpPr>
        <p:spPr>
          <a:xfrm>
            <a:off x="7512709" y="1258558"/>
            <a:ext cx="413780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698421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onto de interrogação em tela de fundo verde pastel">
            <a:extLst>
              <a:ext uri="{FF2B5EF4-FFF2-40B4-BE49-F238E27FC236}">
                <a16:creationId xmlns:a16="http://schemas.microsoft.com/office/drawing/2014/main" id="{DB6EE07A-190F-4984-9E8A-1D7AF3B1C9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99" b="12501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3B20035-CD07-4B69-AE1D-92144F6C02EA}"/>
              </a:ext>
            </a:extLst>
          </p:cNvPr>
          <p:cNvSpPr txBox="1"/>
          <p:nvPr/>
        </p:nvSpPr>
        <p:spPr>
          <a:xfrm>
            <a:off x="550863" y="549275"/>
            <a:ext cx="5437187" cy="2986234"/>
          </a:xfrm>
          <a:prstGeom prst="rect">
            <a:avLst/>
          </a:prstGeom>
        </p:spPr>
        <p:txBody>
          <a:bodyPr rot="0" spcFirstLastPara="0" vertOverflow="overflow" horzOverflow="overflow" vert="horz" wrap="square" lIns="0" tIns="0" rIns="0" bIns="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spcBef>
                <a:spcPct val="0"/>
              </a:spcBef>
              <a:spcAft>
                <a:spcPts val="600"/>
              </a:spcAft>
            </a:pPr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Descrição do MiniMundo</a:t>
            </a:r>
          </a:p>
        </p:txBody>
      </p:sp>
    </p:spTree>
    <p:extLst>
      <p:ext uri="{BB962C8B-B14F-4D97-AF65-F5344CB8AC3E}">
        <p14:creationId xmlns:p14="http://schemas.microsoft.com/office/powerpoint/2010/main" val="327739494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BE0AB19-FB31-4AEF-82E7-462C5E488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520825"/>
            <a:ext cx="5437188" cy="3779838"/>
          </a:xfrm>
        </p:spPr>
        <p:txBody>
          <a:bodyPr anchor="ctr">
            <a:normAutofit/>
          </a:bodyPr>
          <a:lstStyle/>
          <a:p>
            <a:r>
              <a:rPr lang="pt-BR" sz="8000">
                <a:ea typeface="+mj-lt"/>
                <a:cs typeface="+mj-lt"/>
              </a:rPr>
              <a:t>Entidades e Seus atributos</a:t>
            </a:r>
            <a:endParaRPr lang="pt-BR" sz="800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FF323B2-FCDB-4497-8AF0-2F7A3C88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787" y="0"/>
            <a:ext cx="1972470" cy="1377426"/>
          </a:xfrm>
          <a:custGeom>
            <a:avLst/>
            <a:gdLst>
              <a:gd name="connsiteX0" fmla="*/ 81022 w 1972470"/>
              <a:gd name="connsiteY0" fmla="*/ 0 h 1377426"/>
              <a:gd name="connsiteX1" fmla="*/ 1891449 w 1972470"/>
              <a:gd name="connsiteY1" fmla="*/ 0 h 1377426"/>
              <a:gd name="connsiteX2" fmla="*/ 1894967 w 1972470"/>
              <a:gd name="connsiteY2" fmla="*/ 7304 h 1377426"/>
              <a:gd name="connsiteX3" fmla="*/ 1972470 w 1972470"/>
              <a:gd name="connsiteY3" fmla="*/ 391191 h 1377426"/>
              <a:gd name="connsiteX4" fmla="*/ 986235 w 1972470"/>
              <a:gd name="connsiteY4" fmla="*/ 1377426 h 1377426"/>
              <a:gd name="connsiteX5" fmla="*/ 0 w 1972470"/>
              <a:gd name="connsiteY5" fmla="*/ 391191 h 1377426"/>
              <a:gd name="connsiteX6" fmla="*/ 77503 w 1972470"/>
              <a:gd name="connsiteY6" fmla="*/ 7304 h 137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2470" h="1377426">
                <a:moveTo>
                  <a:pt x="81022" y="0"/>
                </a:moveTo>
                <a:lnTo>
                  <a:pt x="1891449" y="0"/>
                </a:lnTo>
                <a:lnTo>
                  <a:pt x="1894967" y="7304"/>
                </a:lnTo>
                <a:cubicBezTo>
                  <a:pt x="1944873" y="125295"/>
                  <a:pt x="1972470" y="255020"/>
                  <a:pt x="1972470" y="391191"/>
                </a:cubicBezTo>
                <a:cubicBezTo>
                  <a:pt x="1972470" y="935874"/>
                  <a:pt x="1530918" y="1377426"/>
                  <a:pt x="986235" y="1377426"/>
                </a:cubicBezTo>
                <a:cubicBezTo>
                  <a:pt x="441552" y="1377426"/>
                  <a:pt x="0" y="935874"/>
                  <a:pt x="0" y="391191"/>
                </a:cubicBezTo>
                <a:cubicBezTo>
                  <a:pt x="0" y="255020"/>
                  <a:pt x="27597" y="125295"/>
                  <a:pt x="77503" y="730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508000" dist="254000" dir="2700000">
              <a:schemeClr val="accent1">
                <a:lumMod val="60000"/>
                <a:lumOff val="40000"/>
                <a:alpha val="6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B7CADF7-83F2-4D18-8E02-975078DBA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55456" y="1041329"/>
            <a:ext cx="734257" cy="760506"/>
            <a:chOff x="5243759" y="1363788"/>
            <a:chExt cx="734257" cy="7605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5B68AF98-121D-4CB9-B8F9-066483D45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25579FD5-6C6A-4E96-8A86-B6F79A2B5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9F6C08C9-D1BF-4C48-81D5-86996BD95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76A531C-147A-4C94-B721-EA95D8E88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95682" y="4989421"/>
            <a:ext cx="1335600" cy="1262947"/>
            <a:chOff x="7735641" y="2106638"/>
            <a:chExt cx="1335600" cy="1262947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C9CFF41-146B-4B53-A1D0-A1241BF49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7735641" y="210663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10200000" scaled="0"/>
            </a:gradFill>
            <a:ln>
              <a:noFill/>
            </a:ln>
            <a:effectLst>
              <a:innerShdw blurRad="254000" dist="101600" dir="42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194B0DA-7496-49E2-8ECA-BC44509DD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261241" y="2453712"/>
              <a:ext cx="540000" cy="108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A8DF72F2-7121-461A-AB1D-0FA982926E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5191986"/>
              </p:ext>
            </p:extLst>
          </p:nvPr>
        </p:nvGraphicFramePr>
        <p:xfrm>
          <a:off x="7140575" y="549275"/>
          <a:ext cx="4500563" cy="575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63977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9601509-3F75-442B-B05B-43B7472D8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wrap="square" anchor="b">
            <a:normAutofit/>
          </a:bodyPr>
          <a:lstStyle/>
          <a:p>
            <a:r>
              <a:rPr lang="pt-BR"/>
              <a:t>Esboço do BD</a:t>
            </a:r>
            <a:endParaRPr lang="pt-BR" dirty="0"/>
          </a:p>
        </p:txBody>
      </p:sp>
      <p:pic>
        <p:nvPicPr>
          <p:cNvPr id="3" name="Imagem 3" descr="Diagrama&#10;&#10;Descrição gerada automaticamente">
            <a:extLst>
              <a:ext uri="{FF2B5EF4-FFF2-40B4-BE49-F238E27FC236}">
                <a16:creationId xmlns:a16="http://schemas.microsoft.com/office/drawing/2014/main" id="{4C8C95FC-85D9-4826-87A1-DA0E8B57FB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4109" y="160"/>
            <a:ext cx="7087976" cy="6772452"/>
          </a:xfr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6FF3A87B-2255-45E0-A551-C11FAF93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0898" y="5773729"/>
            <a:ext cx="7641102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07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lendario sobre la mesa">
            <a:extLst>
              <a:ext uri="{FF2B5EF4-FFF2-40B4-BE49-F238E27FC236}">
                <a16:creationId xmlns:a16="http://schemas.microsoft.com/office/drawing/2014/main" id="{C86D374D-3C07-4242-BCCE-C01D26D486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24BEF58-D628-403D-B73D-DF7EDDB2C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Jornadas</a:t>
            </a:r>
          </a:p>
        </p:txBody>
      </p:sp>
    </p:spTree>
    <p:extLst>
      <p:ext uri="{BB962C8B-B14F-4D97-AF65-F5344CB8AC3E}">
        <p14:creationId xmlns:p14="http://schemas.microsoft.com/office/powerpoint/2010/main" val="5791022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03248F5-7C50-43BC-8F44-E29CD03A6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1520825"/>
            <a:ext cx="8281987" cy="1333057"/>
          </a:xfrm>
        </p:spPr>
        <p:txBody>
          <a:bodyPr wrap="square" anchor="t">
            <a:normAutofit/>
          </a:bodyPr>
          <a:lstStyle/>
          <a:p>
            <a:r>
              <a:rPr lang="pt-BR"/>
              <a:t>Jornadas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C6425F-E8EE-490A-BF3A-601C9A5EF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5959" y="218735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493A507-59A1-4B5A-A52D-933516EEC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373008" y="4919835"/>
            <a:ext cx="1853969" cy="926985"/>
          </a:xfrm>
          <a:custGeom>
            <a:avLst/>
            <a:gdLst>
              <a:gd name="connsiteX0" fmla="*/ 1329373 w 2658746"/>
              <a:gd name="connsiteY0" fmla="*/ 0 h 1329373"/>
              <a:gd name="connsiteX1" fmla="*/ 2658746 w 2658746"/>
              <a:gd name="connsiteY1" fmla="*/ 1329373 h 1329373"/>
              <a:gd name="connsiteX2" fmla="*/ 1994059 w 2658746"/>
              <a:gd name="connsiteY2" fmla="*/ 1329373 h 1329373"/>
              <a:gd name="connsiteX3" fmla="*/ 1329373 w 2658746"/>
              <a:gd name="connsiteY3" fmla="*/ 664687 h 1329373"/>
              <a:gd name="connsiteX4" fmla="*/ 664687 w 2658746"/>
              <a:gd name="connsiteY4" fmla="*/ 1329373 h 1329373"/>
              <a:gd name="connsiteX5" fmla="*/ 0 w 2658746"/>
              <a:gd name="connsiteY5" fmla="*/ 1329373 h 1329373"/>
              <a:gd name="connsiteX6" fmla="*/ 1329373 w 2658746"/>
              <a:gd name="connsiteY6" fmla="*/ 0 h 1329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8746" h="1329373">
                <a:moveTo>
                  <a:pt x="1329373" y="0"/>
                </a:moveTo>
                <a:cubicBezTo>
                  <a:pt x="2063565" y="0"/>
                  <a:pt x="2658746" y="595181"/>
                  <a:pt x="2658746" y="1329373"/>
                </a:cubicBezTo>
                <a:lnTo>
                  <a:pt x="1994059" y="1329373"/>
                </a:lnTo>
                <a:cubicBezTo>
                  <a:pt x="1994059" y="962277"/>
                  <a:pt x="1696469" y="664687"/>
                  <a:pt x="1329373" y="664687"/>
                </a:cubicBezTo>
                <a:cubicBezTo>
                  <a:pt x="962277" y="664687"/>
                  <a:pt x="664687" y="962277"/>
                  <a:pt x="664687" y="1329373"/>
                </a:cubicBezTo>
                <a:lnTo>
                  <a:pt x="0" y="1329373"/>
                </a:lnTo>
                <a:cubicBezTo>
                  <a:pt x="0" y="595181"/>
                  <a:pt x="595181" y="0"/>
                  <a:pt x="1329373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254000" dist="50800" dir="960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F1810E-C1C8-44A5-ADCF-24B4EAA1DD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476583" y="4760475"/>
            <a:ext cx="1853969" cy="1042921"/>
          </a:xfrm>
          <a:custGeom>
            <a:avLst/>
            <a:gdLst>
              <a:gd name="connsiteX0" fmla="*/ 1329373 w 2658746"/>
              <a:gd name="connsiteY0" fmla="*/ 0 h 1329373"/>
              <a:gd name="connsiteX1" fmla="*/ 2658746 w 2658746"/>
              <a:gd name="connsiteY1" fmla="*/ 1329373 h 1329373"/>
              <a:gd name="connsiteX2" fmla="*/ 1994059 w 2658746"/>
              <a:gd name="connsiteY2" fmla="*/ 1329373 h 1329373"/>
              <a:gd name="connsiteX3" fmla="*/ 1329373 w 2658746"/>
              <a:gd name="connsiteY3" fmla="*/ 664687 h 1329373"/>
              <a:gd name="connsiteX4" fmla="*/ 664687 w 2658746"/>
              <a:gd name="connsiteY4" fmla="*/ 1329373 h 1329373"/>
              <a:gd name="connsiteX5" fmla="*/ 0 w 2658746"/>
              <a:gd name="connsiteY5" fmla="*/ 1329373 h 1329373"/>
              <a:gd name="connsiteX6" fmla="*/ 1329373 w 2658746"/>
              <a:gd name="connsiteY6" fmla="*/ 0 h 1329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8746" h="1329373">
                <a:moveTo>
                  <a:pt x="1329373" y="0"/>
                </a:moveTo>
                <a:cubicBezTo>
                  <a:pt x="2063565" y="0"/>
                  <a:pt x="2658746" y="595181"/>
                  <a:pt x="2658746" y="1329373"/>
                </a:cubicBezTo>
                <a:lnTo>
                  <a:pt x="1994059" y="1329373"/>
                </a:lnTo>
                <a:cubicBezTo>
                  <a:pt x="1994059" y="962277"/>
                  <a:pt x="1696469" y="664687"/>
                  <a:pt x="1329373" y="664687"/>
                </a:cubicBezTo>
                <a:cubicBezTo>
                  <a:pt x="962277" y="664687"/>
                  <a:pt x="664687" y="962277"/>
                  <a:pt x="664687" y="1329373"/>
                </a:cubicBezTo>
                <a:lnTo>
                  <a:pt x="0" y="1329373"/>
                </a:lnTo>
                <a:cubicBezTo>
                  <a:pt x="0" y="595181"/>
                  <a:pt x="595181" y="0"/>
                  <a:pt x="1329373" y="0"/>
                </a:cubicBezTo>
                <a:close/>
              </a:path>
            </a:pathLst>
          </a:custGeom>
          <a:solidFill>
            <a:schemeClr val="bg2">
              <a:lumMod val="75000"/>
              <a:lumOff val="25000"/>
              <a:alpha val="60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180A47-07F3-45CF-91AB-5F26C83AB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1085139" y="4330312"/>
            <a:ext cx="107098" cy="466589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innerShdw blurRad="63500" dist="2540000">
              <a:schemeClr val="accent1">
                <a:lumMod val="40000"/>
                <a:lumOff val="6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A7405C2-5931-4635-A369-516BE02E3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2066166" y="5311337"/>
            <a:ext cx="107098" cy="466589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innerShdw blurRad="63500" dist="2540000">
              <a:schemeClr val="accent1">
                <a:lumMod val="40000"/>
                <a:lumOff val="6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08C98-BF68-4DF4-91DA-8B78044AC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7566" y="3052367"/>
            <a:ext cx="7326948" cy="3040458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pt-BR"/>
              <a:t>1 – Jornada dos usuários</a:t>
            </a:r>
          </a:p>
          <a:p>
            <a:r>
              <a:rPr lang="pt-BR"/>
              <a:t>2 – Jornada da Empresa </a:t>
            </a:r>
          </a:p>
        </p:txBody>
      </p:sp>
    </p:spTree>
    <p:extLst>
      <p:ext uri="{BB962C8B-B14F-4D97-AF65-F5344CB8AC3E}">
        <p14:creationId xmlns:p14="http://schemas.microsoft.com/office/powerpoint/2010/main" val="1427356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ombilla en fondo amarillo con rayos de luz y cable pintados">
            <a:extLst>
              <a:ext uri="{FF2B5EF4-FFF2-40B4-BE49-F238E27FC236}">
                <a16:creationId xmlns:a16="http://schemas.microsoft.com/office/drawing/2014/main" id="{BE053DC0-6FD5-446D-9525-CAD9763E36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36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8128B36-6ED2-49DA-8400-FDDA1BA0A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Recursos Inteligentes</a:t>
            </a:r>
          </a:p>
        </p:txBody>
      </p:sp>
    </p:spTree>
    <p:extLst>
      <p:ext uri="{BB962C8B-B14F-4D97-AF65-F5344CB8AC3E}">
        <p14:creationId xmlns:p14="http://schemas.microsoft.com/office/powerpoint/2010/main" val="30099823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E74368D-9B67-4F05-A8C6-1D95B183EE60}"/>
              </a:ext>
            </a:extLst>
          </p:cNvPr>
          <p:cNvSpPr txBox="1"/>
          <p:nvPr/>
        </p:nvSpPr>
        <p:spPr>
          <a:xfrm>
            <a:off x="550863" y="1520825"/>
            <a:ext cx="5437188" cy="3779838"/>
          </a:xfrm>
          <a:prstGeom prst="rect">
            <a:avLst/>
          </a:prstGeom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spcBef>
                <a:spcPct val="0"/>
              </a:spcBef>
              <a:spcAft>
                <a:spcPts val="600"/>
              </a:spcAft>
            </a:pPr>
            <a:r>
              <a:rPr lang="en-US" sz="8000">
                <a:latin typeface="+mj-lt"/>
                <a:ea typeface="+mj-ea"/>
                <a:cs typeface="+mj-cs"/>
              </a:rPr>
              <a:t>Principais Sistemas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AFF323B2-FCDB-4497-8AF0-2F7A3C88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787" y="0"/>
            <a:ext cx="1972470" cy="1377426"/>
          </a:xfrm>
          <a:custGeom>
            <a:avLst/>
            <a:gdLst>
              <a:gd name="connsiteX0" fmla="*/ 81022 w 1972470"/>
              <a:gd name="connsiteY0" fmla="*/ 0 h 1377426"/>
              <a:gd name="connsiteX1" fmla="*/ 1891449 w 1972470"/>
              <a:gd name="connsiteY1" fmla="*/ 0 h 1377426"/>
              <a:gd name="connsiteX2" fmla="*/ 1894967 w 1972470"/>
              <a:gd name="connsiteY2" fmla="*/ 7304 h 1377426"/>
              <a:gd name="connsiteX3" fmla="*/ 1972470 w 1972470"/>
              <a:gd name="connsiteY3" fmla="*/ 391191 h 1377426"/>
              <a:gd name="connsiteX4" fmla="*/ 986235 w 1972470"/>
              <a:gd name="connsiteY4" fmla="*/ 1377426 h 1377426"/>
              <a:gd name="connsiteX5" fmla="*/ 0 w 1972470"/>
              <a:gd name="connsiteY5" fmla="*/ 391191 h 1377426"/>
              <a:gd name="connsiteX6" fmla="*/ 77503 w 1972470"/>
              <a:gd name="connsiteY6" fmla="*/ 7304 h 137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2470" h="1377426">
                <a:moveTo>
                  <a:pt x="81022" y="0"/>
                </a:moveTo>
                <a:lnTo>
                  <a:pt x="1891449" y="0"/>
                </a:lnTo>
                <a:lnTo>
                  <a:pt x="1894967" y="7304"/>
                </a:lnTo>
                <a:cubicBezTo>
                  <a:pt x="1944873" y="125295"/>
                  <a:pt x="1972470" y="255020"/>
                  <a:pt x="1972470" y="391191"/>
                </a:cubicBezTo>
                <a:cubicBezTo>
                  <a:pt x="1972470" y="935874"/>
                  <a:pt x="1530918" y="1377426"/>
                  <a:pt x="986235" y="1377426"/>
                </a:cubicBezTo>
                <a:cubicBezTo>
                  <a:pt x="441552" y="1377426"/>
                  <a:pt x="0" y="935874"/>
                  <a:pt x="0" y="391191"/>
                </a:cubicBezTo>
                <a:cubicBezTo>
                  <a:pt x="0" y="255020"/>
                  <a:pt x="27597" y="125295"/>
                  <a:pt x="77503" y="730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508000" dist="254000" dir="2700000">
              <a:schemeClr val="accent1">
                <a:lumMod val="60000"/>
                <a:lumOff val="40000"/>
                <a:alpha val="6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B7CADF7-83F2-4D18-8E02-975078DBA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55456" y="1041329"/>
            <a:ext cx="734257" cy="760506"/>
            <a:chOff x="5243759" y="1363788"/>
            <a:chExt cx="734257" cy="760506"/>
          </a:xfrm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5B68AF98-121D-4CB9-B8F9-066483D45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25579FD5-6C6A-4E96-8A86-B6F79A2B5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id="{9F6C08C9-D1BF-4C48-81D5-86996BD95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76A531C-147A-4C94-B721-EA95D8E88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95682" y="4989421"/>
            <a:ext cx="1335600" cy="1262947"/>
            <a:chOff x="7735641" y="2106638"/>
            <a:chExt cx="1335600" cy="1262947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C9CFF41-146B-4B53-A1D0-A1241BF49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7735641" y="210663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10200000" scaled="0"/>
            </a:gradFill>
            <a:ln>
              <a:noFill/>
            </a:ln>
            <a:effectLst>
              <a:innerShdw blurRad="254000" dist="101600" dir="42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0194B0DA-7496-49E2-8ECA-BC44509DD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261241" y="2453712"/>
              <a:ext cx="540000" cy="108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32" name="Espaço Reservado para Conteúdo 2">
            <a:extLst>
              <a:ext uri="{FF2B5EF4-FFF2-40B4-BE49-F238E27FC236}">
                <a16:creationId xmlns:a16="http://schemas.microsoft.com/office/drawing/2014/main" id="{470725F1-6A0E-489B-801F-61926357DA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5055897"/>
              </p:ext>
            </p:extLst>
          </p:nvPr>
        </p:nvGraphicFramePr>
        <p:xfrm>
          <a:off x="7140575" y="549275"/>
          <a:ext cx="4500563" cy="575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494624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321C1C"/>
      </a:dk2>
      <a:lt2>
        <a:srgbClr val="F0F2F3"/>
      </a:lt2>
      <a:accent1>
        <a:srgbClr val="E76329"/>
      </a:accent1>
      <a:accent2>
        <a:srgbClr val="D5172C"/>
      </a:accent2>
      <a:accent3>
        <a:srgbClr val="E7298D"/>
      </a:accent3>
      <a:accent4>
        <a:srgbClr val="D517CA"/>
      </a:accent4>
      <a:accent5>
        <a:srgbClr val="A229E7"/>
      </a:accent5>
      <a:accent6>
        <a:srgbClr val="512AD8"/>
      </a:accent6>
      <a:hlink>
        <a:srgbClr val="A63FBF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3DFloatVTI</vt:lpstr>
      <vt:lpstr>Trabalho TI2 – Sprint 1</vt:lpstr>
      <vt:lpstr>Apresentação do PowerPoint</vt:lpstr>
      <vt:lpstr>Apresentação do PowerPoint</vt:lpstr>
      <vt:lpstr>Entidades e Seus atributos</vt:lpstr>
      <vt:lpstr>Esboço do BD</vt:lpstr>
      <vt:lpstr>Jornadas</vt:lpstr>
      <vt:lpstr>Jornadas</vt:lpstr>
      <vt:lpstr>Recursos Inteligentes</vt:lpstr>
      <vt:lpstr>Apresentação do PowerPoint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72</cp:revision>
  <dcterms:created xsi:type="dcterms:W3CDTF">2021-03-30T13:44:45Z</dcterms:created>
  <dcterms:modified xsi:type="dcterms:W3CDTF">2021-04-09T00:46:52Z</dcterms:modified>
</cp:coreProperties>
</file>

<file path=docProps/thumbnail.jpeg>
</file>